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15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5" r:id="rId10"/>
    <p:sldId id="277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A7234-3F8D-4190-9D69-D67D5855040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42EF3-BE3B-4409-A170-C94A33ABE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4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D67E61-CF94-4023-A6AA-8212875F4D58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9311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2EF3-3C4F-43EE-ACEE-D4B806740EA3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6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1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89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8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662396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BE5-D2A3-4BF0-8B30-D7403E61B3DC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004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28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9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3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81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1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06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78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BE5-D2A3-4BF0-8B30-D7403E61B3DC}" type="datetimeFigureOut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fif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988" y="2442102"/>
            <a:ext cx="6682494" cy="1194156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 defTabSz="342907">
              <a:defRPr/>
            </a:pPr>
            <a:r>
              <a:rPr lang="mk-MK" sz="2700" dirty="0"/>
              <a:t>Климатско – вегетациски типови </a:t>
            </a:r>
            <a:r>
              <a:rPr lang="mk-MK" sz="2700" dirty="0" smtClean="0"/>
              <a:t>во</a:t>
            </a:r>
            <a:br>
              <a:rPr lang="mk-MK" sz="2700" dirty="0" smtClean="0"/>
            </a:br>
            <a:r>
              <a:rPr lang="mk-MK" sz="2700" dirty="0" smtClean="0"/>
              <a:t> </a:t>
            </a:r>
            <a:r>
              <a:rPr lang="mk-MK" sz="2700" dirty="0"/>
              <a:t>Јужна </a:t>
            </a:r>
            <a:r>
              <a:rPr lang="mk-MK" sz="2700" dirty="0" smtClean="0"/>
              <a:t>Америка</a:t>
            </a:r>
            <a:r>
              <a:rPr lang="mk-MK" sz="2700" dirty="0"/>
              <a:t/>
            </a:r>
            <a:br>
              <a:rPr lang="mk-MK" sz="2700" dirty="0"/>
            </a:br>
            <a:r>
              <a:rPr lang="mk-MK" sz="2700" dirty="0"/>
              <a:t>( Растителен и животински свет)</a:t>
            </a:r>
            <a:endParaRPr lang="en-US" sz="2700" dirty="0"/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59" y="4237861"/>
            <a:ext cx="2340429" cy="246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5029" y="230624"/>
            <a:ext cx="3017173" cy="5613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04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ОДДЕЛЕНИЕ </a:t>
            </a:r>
            <a:r>
              <a:rPr lang="en-US" sz="3048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IX</a:t>
            </a:r>
          </a:p>
        </p:txBody>
      </p:sp>
      <p:sp>
        <p:nvSpPr>
          <p:cNvPr id="6" name="Rectangle 5"/>
          <p:cNvSpPr/>
          <p:nvPr/>
        </p:nvSpPr>
        <p:spPr>
          <a:xfrm>
            <a:off x="2871912" y="956731"/>
            <a:ext cx="6343053" cy="88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143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TEMA</a:t>
            </a:r>
            <a:r>
              <a:rPr lang="en-US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: </a:t>
            </a: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АМЕРИКА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5680" y="2112631"/>
            <a:ext cx="2902857" cy="3561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mk-MK" sz="1714" b="1" dirty="0">
                <a:solidFill>
                  <a:schemeClr val="accent1">
                    <a:lumMod val="50000"/>
                  </a:schemeClr>
                </a:solidFill>
              </a:rPr>
              <a:t>НАСТАВНА СОДРЖИНА</a:t>
            </a:r>
            <a:endParaRPr lang="en-US" sz="1714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70399" y="4840117"/>
            <a:ext cx="3373039" cy="678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381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ИЗРАБОТИЛЕ</a:t>
            </a:r>
            <a:r>
              <a:rPr lang="en-US" sz="381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745429" y="5597014"/>
            <a:ext cx="629354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26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ЕМИЛИЈА КОКИНОВСКА</a:t>
            </a:r>
            <a:endParaRPr lang="en-US" sz="26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8736" y="6086388"/>
            <a:ext cx="6036366" cy="502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2667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ЕЛИЗАБЕТА КАРОВСКА</a:t>
            </a:r>
            <a:endParaRPr lang="en-US" sz="26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 descr="23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6" y="1060379"/>
            <a:ext cx="4200071" cy="56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5362" y="273649"/>
            <a:ext cx="2657929" cy="2466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714" dirty="0"/>
              <a:t> </a:t>
            </a:r>
            <a:r>
              <a:rPr lang="mk-MK" sz="1714" dirty="0" err="1"/>
              <a:t>В</a:t>
            </a:r>
            <a:r>
              <a:rPr lang="en-US" sz="1714" dirty="0"/>
              <a:t>о </a:t>
            </a:r>
            <a:r>
              <a:rPr lang="en-US" sz="1714" dirty="0" err="1"/>
              <a:t>јужниот</a:t>
            </a:r>
            <a:r>
              <a:rPr lang="en-US" sz="1714" dirty="0"/>
              <a:t> </a:t>
            </a:r>
            <a:r>
              <a:rPr lang="en-US" sz="1714" dirty="0" err="1"/>
              <a:t>дел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Парана</a:t>
            </a:r>
            <a:r>
              <a:rPr lang="en-US" sz="1714" dirty="0"/>
              <a:t>,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протегаат</a:t>
            </a:r>
            <a:r>
              <a:rPr lang="en-US" sz="1714" dirty="0"/>
              <a:t> </a:t>
            </a:r>
            <a:r>
              <a:rPr lang="en-US" sz="1714" dirty="0" err="1"/>
              <a:t>степски</a:t>
            </a:r>
            <a:r>
              <a:rPr lang="en-US" sz="1714" dirty="0"/>
              <a:t> </a:t>
            </a:r>
            <a:r>
              <a:rPr lang="en-US" sz="1714" dirty="0" err="1"/>
              <a:t>тревни</a:t>
            </a:r>
            <a:r>
              <a:rPr lang="en-US" sz="1714" dirty="0"/>
              <a:t> </a:t>
            </a:r>
            <a:r>
              <a:rPr lang="en-US" sz="1714" dirty="0" err="1"/>
              <a:t>територии</a:t>
            </a:r>
            <a:r>
              <a:rPr lang="en-US" sz="1714" dirty="0"/>
              <a:t> ( </a:t>
            </a:r>
            <a:r>
              <a:rPr lang="en-US" sz="1714" dirty="0" err="1"/>
              <a:t>земјиште</a:t>
            </a:r>
            <a:r>
              <a:rPr lang="en-US" sz="1714" dirty="0"/>
              <a:t> </a:t>
            </a:r>
            <a:r>
              <a:rPr lang="en-US" sz="1714" dirty="0" err="1"/>
              <a:t>богато</a:t>
            </a:r>
            <a:r>
              <a:rPr lang="en-US" sz="1714" dirty="0"/>
              <a:t> </a:t>
            </a:r>
            <a:r>
              <a:rPr lang="en-US" sz="1714" dirty="0" err="1"/>
              <a:t>со</a:t>
            </a:r>
            <a:r>
              <a:rPr lang="en-US" sz="1714" dirty="0"/>
              <a:t> </a:t>
            </a:r>
            <a:r>
              <a:rPr lang="en-US" sz="1714" dirty="0" err="1"/>
              <a:t>хумус</a:t>
            </a:r>
            <a:r>
              <a:rPr lang="en-US" sz="1714" dirty="0"/>
              <a:t>) –</a:t>
            </a:r>
            <a:r>
              <a:rPr lang="mk-MK" sz="1714" dirty="0"/>
              <a:t> </a:t>
            </a:r>
            <a:r>
              <a:rPr lang="en-US" sz="1714" dirty="0" err="1"/>
              <a:t>Пампаси</a:t>
            </a:r>
            <a:r>
              <a:rPr lang="en-US" sz="1714" dirty="0"/>
              <a:t>, </a:t>
            </a:r>
            <a:r>
              <a:rPr lang="en-US" sz="1714" dirty="0" err="1"/>
              <a:t>каде</a:t>
            </a:r>
            <a:r>
              <a:rPr lang="en-US" sz="1714" dirty="0"/>
              <a:t>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одгледува</a:t>
            </a:r>
            <a:r>
              <a:rPr lang="en-US" sz="1714" dirty="0"/>
              <a:t> </a:t>
            </a:r>
            <a:r>
              <a:rPr lang="en-US" sz="1714" dirty="0" err="1"/>
              <a:t>пченица</a:t>
            </a:r>
            <a:r>
              <a:rPr lang="en-US" sz="1714" dirty="0"/>
              <a:t>, </a:t>
            </a:r>
            <a:r>
              <a:rPr lang="en-US" sz="1714" dirty="0" err="1"/>
              <a:t>пченка</a:t>
            </a:r>
            <a:r>
              <a:rPr lang="en-US" sz="1714" dirty="0"/>
              <a:t> и </a:t>
            </a:r>
            <a:r>
              <a:rPr lang="en-US" sz="1714" dirty="0" err="1"/>
              <a:t>градинарски</a:t>
            </a:r>
            <a:r>
              <a:rPr lang="en-US" sz="1714" dirty="0"/>
              <a:t> </a:t>
            </a:r>
            <a:r>
              <a:rPr lang="en-US" sz="1714" dirty="0" err="1"/>
              <a:t>култури</a:t>
            </a:r>
            <a:r>
              <a:rPr lang="en-US" sz="1714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70943" y="0"/>
            <a:ext cx="3062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Пампаси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2" descr="23c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11" y="2958299"/>
            <a:ext cx="2760738" cy="3701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23d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697" y="923330"/>
            <a:ext cx="3847797" cy="515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20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95346" y="2265145"/>
            <a:ext cx="3778118" cy="3692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14" dirty="0"/>
              <a:t>Во Јужните предели на Андите, се застапени иглолисни шуми, под влијание на ладните воздушни маси од Антарктикот на југ, а пустинска </a:t>
            </a:r>
            <a:r>
              <a:rPr lang="mk-MK" sz="1714" dirty="0"/>
              <a:t>и полупустинска </a:t>
            </a:r>
            <a:r>
              <a:rPr lang="ru-RU" sz="1714" dirty="0"/>
              <a:t>вегетација има на територијата на Патагониската низина и пустината Атакама</a:t>
            </a:r>
            <a:endParaRPr lang="en-US" sz="1714" dirty="0"/>
          </a:p>
        </p:txBody>
      </p:sp>
      <p:pic>
        <p:nvPicPr>
          <p:cNvPr id="409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60432" b="4034"/>
          <a:stretch>
            <a:fillRect/>
          </a:stretch>
        </p:blipFill>
        <p:spPr bwMode="auto">
          <a:xfrm>
            <a:off x="375222" y="362309"/>
            <a:ext cx="4015066" cy="463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24d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17" y="4263712"/>
            <a:ext cx="3556000" cy="24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14817" y="637374"/>
            <a:ext cx="669285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Иглолисни шуми, пустинска </a:t>
            </a:r>
          </a:p>
          <a:p>
            <a:pPr algn="ctr"/>
            <a:r>
              <a:rPr lang="mk-MK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 полупустинска вегетација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46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 descr="25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61" y="105507"/>
            <a:ext cx="8818685" cy="66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8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902" y="1620585"/>
            <a:ext cx="3579962" cy="32578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714" dirty="0"/>
              <a:t>а) Карактеристични - лама, мравојад, капибара, тапир...</a:t>
            </a:r>
          </a:p>
          <a:p>
            <a:pPr>
              <a:defRPr/>
            </a:pPr>
            <a:r>
              <a:rPr lang="ru-RU" sz="1714" dirty="0"/>
              <a:t> б) Амазонски - мајмуни,разни видови на птици и папагали,  тукан, кајман, пирана, анаконда, </a:t>
            </a:r>
          </a:p>
          <a:p>
            <a:pPr>
              <a:defRPr/>
            </a:pPr>
            <a:r>
              <a:rPr lang="ru-RU" sz="1714" dirty="0"/>
              <a:t>в) Пампаси - лама, алпака, нанду, </a:t>
            </a:r>
          </a:p>
          <a:p>
            <a:pPr>
              <a:defRPr/>
            </a:pPr>
            <a:r>
              <a:rPr lang="ru-RU" sz="1714" dirty="0"/>
              <a:t>г) Месојадни - мечка со наочари, јагуар, пума, гриваст волк</a:t>
            </a:r>
          </a:p>
          <a:p>
            <a:pPr>
              <a:defRPr/>
            </a:pPr>
            <a:r>
              <a:rPr lang="ru-RU" sz="1714" dirty="0"/>
              <a:t>Д) Кампоси и љаноси – домашни животни  </a:t>
            </a:r>
            <a:r>
              <a:rPr lang="en-US" sz="1714" dirty="0"/>
              <a:t>(</a:t>
            </a:r>
            <a:r>
              <a:rPr lang="mk-MK" sz="1714" dirty="0"/>
              <a:t>говеда , овци и свињи)</a:t>
            </a:r>
            <a:endParaRPr lang="en-US" sz="1714" dirty="0"/>
          </a:p>
        </p:txBody>
      </p:sp>
      <p:sp>
        <p:nvSpPr>
          <p:cNvPr id="4" name="Rectangle 3"/>
          <p:cNvSpPr/>
          <p:nvPr/>
        </p:nvSpPr>
        <p:spPr>
          <a:xfrm>
            <a:off x="0" y="163286"/>
            <a:ext cx="72347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Животински свет во Јужна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mk-MK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Америка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1" descr="27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18" y="388188"/>
            <a:ext cx="4751127" cy="60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07" y="1702625"/>
            <a:ext cx="2731698" cy="34146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1692" y="5025371"/>
            <a:ext cx="1492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Капибари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02" y="4903735"/>
            <a:ext cx="2466975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9231" y="5827660"/>
            <a:ext cx="1062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Лама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9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14a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034" y="181155"/>
            <a:ext cx="5160006" cy="656359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787640" y="1151900"/>
            <a:ext cx="3746500" cy="3785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Климатски области и типови во Јужна Америка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Екваторска,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Тропска влажна,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Тропска сува,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Суптропска влажна,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Умерено континентална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Ладна сува континентална (полупустинска), 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Субполарна,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Планинска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Пустинска,             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Океанска (приморска) ладна </a:t>
            </a:r>
          </a:p>
          <a:p>
            <a:pPr marL="272148" indent="-272148">
              <a:buFontTx/>
              <a:buChar char="-"/>
              <a:defRPr/>
            </a:pPr>
            <a:r>
              <a:rPr lang="ru-RU" sz="1714" dirty="0"/>
              <a:t> Приморска топла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110280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22b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91"/>
            <a:ext cx="5862457" cy="508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81212" y="207035"/>
            <a:ext cx="621078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/>
              <a:t>Растителен свет</a:t>
            </a:r>
          </a:p>
          <a:p>
            <a:pPr>
              <a:defRPr/>
            </a:pPr>
            <a:r>
              <a:rPr lang="ru-RU" sz="2400" dirty="0"/>
              <a:t> - вегетациски области во Јужна Америка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1623" y="1801621"/>
            <a:ext cx="4327071" cy="29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714" dirty="0"/>
              <a:t>a) Екваторска – Селваси </a:t>
            </a:r>
          </a:p>
          <a:p>
            <a:pPr>
              <a:defRPr/>
            </a:pPr>
            <a:r>
              <a:rPr lang="ru-RU" sz="1714" dirty="0"/>
              <a:t>б) Тропска (влажна) - Љаноси (савани) - Кампоси (пасишта)</a:t>
            </a:r>
          </a:p>
          <a:p>
            <a:pPr>
              <a:defRPr/>
            </a:pPr>
            <a:r>
              <a:rPr lang="ru-RU" sz="1714" dirty="0"/>
              <a:t> в) Суптропска – Гран Чако (преод од </a:t>
            </a:r>
            <a:r>
              <a:rPr lang="ru-RU" sz="1714" dirty="0" smtClean="0"/>
              <a:t>џбунеста </a:t>
            </a:r>
            <a:r>
              <a:rPr lang="ru-RU" sz="1714" dirty="0"/>
              <a:t>савана во степа) </a:t>
            </a:r>
          </a:p>
          <a:p>
            <a:pPr>
              <a:defRPr/>
            </a:pPr>
            <a:r>
              <a:rPr lang="ru-RU" sz="1714" dirty="0"/>
              <a:t>г) Умерено континентална – Пампаси (степи) </a:t>
            </a:r>
          </a:p>
          <a:p>
            <a:pPr>
              <a:defRPr/>
            </a:pPr>
            <a:r>
              <a:rPr lang="ru-RU" sz="1714" dirty="0"/>
              <a:t>д) Пустинска / Сува континентална – Патагонија (пустина/сува степа) *други: планинска, умерена дождовна, тропска трнлива, медитеранска... </a:t>
            </a:r>
            <a:endParaRPr lang="en-US" sz="1714" dirty="0"/>
          </a:p>
        </p:txBody>
      </p:sp>
    </p:spTree>
    <p:extLst>
      <p:ext uri="{BB962C8B-B14F-4D97-AF65-F5344CB8AC3E}">
        <p14:creationId xmlns:p14="http://schemas.microsoft.com/office/powerpoint/2010/main" val="106922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15a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5" y="128779"/>
            <a:ext cx="3348075" cy="484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" descr="15b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863" y="2685622"/>
            <a:ext cx="5448641" cy="362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68306" y="128779"/>
            <a:ext cx="3725928" cy="3067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14" dirty="0" err="1"/>
              <a:t>Две</a:t>
            </a:r>
            <a:r>
              <a:rPr lang="en-US" sz="1714" dirty="0"/>
              <a:t> </a:t>
            </a:r>
            <a:r>
              <a:rPr lang="en-US" sz="1714" dirty="0" err="1"/>
              <a:t>петтини</a:t>
            </a:r>
            <a:r>
              <a:rPr lang="en-US" sz="1714" dirty="0"/>
              <a:t> </a:t>
            </a:r>
            <a:r>
              <a:rPr lang="en-US" sz="1714" dirty="0" err="1"/>
              <a:t>од</a:t>
            </a:r>
            <a:r>
              <a:rPr lang="en-US" sz="1714" dirty="0"/>
              <a:t> </a:t>
            </a:r>
            <a:r>
              <a:rPr lang="en-US" sz="1714" dirty="0" err="1"/>
              <a:t>целиот</a:t>
            </a:r>
            <a:r>
              <a:rPr lang="en-US" sz="1714" dirty="0"/>
              <a:t> </a:t>
            </a:r>
            <a:r>
              <a:rPr lang="en-US" sz="1714" dirty="0" err="1"/>
              <a:t>континент</a:t>
            </a:r>
            <a:r>
              <a:rPr lang="en-US" sz="1714" dirty="0"/>
              <a:t> е </a:t>
            </a:r>
            <a:r>
              <a:rPr lang="en-US" sz="1714" dirty="0" err="1"/>
              <a:t>покриен</a:t>
            </a:r>
            <a:r>
              <a:rPr lang="en-US" sz="1714" dirty="0"/>
              <a:t> </a:t>
            </a:r>
            <a:r>
              <a:rPr lang="en-US" sz="1714" dirty="0" err="1"/>
              <a:t>со</a:t>
            </a:r>
            <a:r>
              <a:rPr lang="en-US" sz="1714" dirty="0"/>
              <a:t> </a:t>
            </a:r>
            <a:r>
              <a:rPr lang="en-US" sz="1714" dirty="0" err="1"/>
              <a:t>шуми</a:t>
            </a:r>
            <a:r>
              <a:rPr lang="en-US" sz="1714" dirty="0"/>
              <a:t>. </a:t>
            </a:r>
            <a:r>
              <a:rPr lang="en-US" sz="1714" dirty="0" err="1"/>
              <a:t>Од</a:t>
            </a:r>
            <a:r>
              <a:rPr lang="en-US" sz="1714" dirty="0"/>
              <a:t> </a:t>
            </a:r>
            <a:r>
              <a:rPr lang="en-US" sz="1714" dirty="0" err="1"/>
              <a:t>тоа</a:t>
            </a:r>
            <a:r>
              <a:rPr lang="en-US" sz="1714" dirty="0"/>
              <a:t> </a:t>
            </a:r>
            <a:r>
              <a:rPr lang="en-US" sz="1714" dirty="0" err="1"/>
              <a:t>најголем</a:t>
            </a:r>
            <a:r>
              <a:rPr lang="en-US" sz="1714" dirty="0"/>
              <a:t> </a:t>
            </a:r>
            <a:r>
              <a:rPr lang="en-US" sz="1714" dirty="0" err="1"/>
              <a:t>дел</a:t>
            </a:r>
            <a:r>
              <a:rPr lang="en-US" sz="1714" dirty="0"/>
              <a:t> </a:t>
            </a:r>
            <a:r>
              <a:rPr lang="en-US" sz="1714" dirty="0" err="1"/>
              <a:t>зафаќа</a:t>
            </a:r>
            <a:r>
              <a:rPr lang="en-US" sz="1714" dirty="0"/>
              <a:t> </a:t>
            </a:r>
            <a:r>
              <a:rPr lang="en-US" sz="1714" dirty="0" err="1"/>
              <a:t>влажната</a:t>
            </a:r>
            <a:r>
              <a:rPr lang="en-US" sz="1714" dirty="0"/>
              <a:t> </a:t>
            </a:r>
            <a:r>
              <a:rPr lang="en-US" sz="1714" dirty="0" err="1"/>
              <a:t>тропска</a:t>
            </a:r>
            <a:r>
              <a:rPr lang="en-US" sz="1714" dirty="0"/>
              <a:t> </a:t>
            </a:r>
            <a:r>
              <a:rPr lang="en-US" sz="1714" dirty="0" err="1"/>
              <a:t>прашума</a:t>
            </a:r>
            <a:r>
              <a:rPr lang="en-US" sz="1714" dirty="0"/>
              <a:t>, </a:t>
            </a:r>
            <a:r>
              <a:rPr lang="en-US" sz="1714" dirty="0" err="1"/>
              <a:t>која</a:t>
            </a:r>
            <a:r>
              <a:rPr lang="en-US" sz="1714" dirty="0"/>
              <a:t> </a:t>
            </a:r>
            <a:r>
              <a:rPr lang="en-US" sz="1714" dirty="0" err="1"/>
              <a:t>по</a:t>
            </a:r>
            <a:r>
              <a:rPr lang="en-US" sz="1714" dirty="0"/>
              <a:t> </a:t>
            </a:r>
            <a:r>
              <a:rPr lang="en-US" sz="1714" dirty="0" err="1"/>
              <a:t>пространството</a:t>
            </a:r>
            <a:r>
              <a:rPr lang="en-US" sz="1714" dirty="0"/>
              <a:t> е </a:t>
            </a:r>
            <a:r>
              <a:rPr lang="en-US" sz="1714" dirty="0" err="1"/>
              <a:t>најголема</a:t>
            </a:r>
            <a:r>
              <a:rPr lang="en-US" sz="1714" dirty="0"/>
              <a:t>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светот</a:t>
            </a:r>
            <a:r>
              <a:rPr lang="en-US" sz="1714" dirty="0"/>
              <a:t>, </a:t>
            </a:r>
            <a:r>
              <a:rPr lang="en-US" sz="1714" dirty="0" err="1"/>
              <a:t>најголемиот</a:t>
            </a:r>
            <a:r>
              <a:rPr lang="en-US" sz="1714" dirty="0"/>
              <a:t> </a:t>
            </a:r>
            <a:r>
              <a:rPr lang="en-US" sz="1714" dirty="0" err="1"/>
              <a:t>дел</a:t>
            </a:r>
            <a:r>
              <a:rPr lang="en-US" sz="1714" dirty="0"/>
              <a:t>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наоѓа</a:t>
            </a:r>
            <a:r>
              <a:rPr lang="en-US" sz="1714" dirty="0"/>
              <a:t>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Амазонија</a:t>
            </a:r>
            <a:r>
              <a:rPr lang="en-US" sz="1714" dirty="0"/>
              <a:t> и </a:t>
            </a:r>
            <a:r>
              <a:rPr lang="en-US" sz="1714" dirty="0" err="1"/>
              <a:t>уште</a:t>
            </a:r>
            <a:r>
              <a:rPr lang="en-US" sz="1714" dirty="0"/>
              <a:t>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познати</a:t>
            </a:r>
            <a:r>
              <a:rPr lang="en-US" sz="1714" dirty="0"/>
              <a:t> </a:t>
            </a:r>
            <a:r>
              <a:rPr lang="en-US" sz="1714" dirty="0" err="1"/>
              <a:t>под</a:t>
            </a:r>
            <a:r>
              <a:rPr lang="en-US" sz="1714" dirty="0"/>
              <a:t> </a:t>
            </a:r>
            <a:r>
              <a:rPr lang="en-US" sz="1714" dirty="0" err="1"/>
              <a:t>името</a:t>
            </a:r>
            <a:r>
              <a:rPr lang="en-US" sz="1714" dirty="0"/>
              <a:t> </a:t>
            </a:r>
            <a:r>
              <a:rPr lang="en-US" sz="1714" dirty="0" err="1"/>
              <a:t>СЕЛВАСИ</a:t>
            </a:r>
            <a:endParaRPr lang="en-US" sz="1714" dirty="0"/>
          </a:p>
        </p:txBody>
      </p:sp>
      <p:sp>
        <p:nvSpPr>
          <p:cNvPr id="5" name="Rectangle 4"/>
          <p:cNvSpPr/>
          <p:nvPr/>
        </p:nvSpPr>
        <p:spPr>
          <a:xfrm>
            <a:off x="4232568" y="405040"/>
            <a:ext cx="4074670" cy="88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СЕЛВАСИ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7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16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15" y="337868"/>
            <a:ext cx="4476009" cy="60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322498" y="1587260"/>
            <a:ext cx="5451894" cy="5184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Амазонската</a:t>
            </a:r>
            <a:r>
              <a:rPr lang="en-US" sz="2400" dirty="0"/>
              <a:t> </a:t>
            </a:r>
            <a:r>
              <a:rPr lang="en-US" sz="2400" dirty="0" err="1"/>
              <a:t>прашума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одликува</a:t>
            </a:r>
            <a:r>
              <a:rPr lang="en-US" sz="2400" dirty="0"/>
              <a:t> </a:t>
            </a:r>
            <a:r>
              <a:rPr lang="en-US" sz="2400" dirty="0" err="1"/>
              <a:t>со</a:t>
            </a:r>
            <a:r>
              <a:rPr lang="en-US" sz="2400" dirty="0"/>
              <a:t> </a:t>
            </a:r>
            <a:r>
              <a:rPr lang="en-US" sz="2400" dirty="0" err="1"/>
              <a:t>густина</a:t>
            </a:r>
            <a:r>
              <a:rPr lang="en-US" sz="2400" dirty="0"/>
              <a:t> и </a:t>
            </a:r>
            <a:r>
              <a:rPr lang="en-US" sz="2400" dirty="0" err="1"/>
              <a:t>непроодност</a:t>
            </a:r>
            <a:r>
              <a:rPr lang="en-US" sz="2400" dirty="0"/>
              <a:t>. (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состојат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</a:t>
            </a:r>
            <a:r>
              <a:rPr lang="en-US" sz="2400" dirty="0" err="1"/>
              <a:t>повеќе</a:t>
            </a:r>
            <a:r>
              <a:rPr lang="en-US" sz="2400" dirty="0"/>
              <a:t> </a:t>
            </a:r>
            <a:r>
              <a:rPr lang="en-US" sz="2400" dirty="0" err="1"/>
              <a:t>растителни</a:t>
            </a:r>
            <a:r>
              <a:rPr lang="en-US" sz="2400" dirty="0"/>
              <a:t> </a:t>
            </a:r>
            <a:r>
              <a:rPr lang="en-US" sz="2400" dirty="0" err="1"/>
              <a:t>катови</a:t>
            </a:r>
            <a:r>
              <a:rPr lang="en-US" sz="2400" dirty="0"/>
              <a:t>, </a:t>
            </a:r>
            <a:r>
              <a:rPr lang="en-US" sz="2400" dirty="0" err="1"/>
              <a:t>дрвја</a:t>
            </a:r>
            <a:r>
              <a:rPr lang="en-US" sz="2400" dirty="0"/>
              <a:t> </a:t>
            </a:r>
            <a:r>
              <a:rPr lang="en-US" sz="2400" dirty="0" err="1"/>
              <a:t>високи</a:t>
            </a:r>
            <a:r>
              <a:rPr lang="en-US" sz="2400" dirty="0"/>
              <a:t> </a:t>
            </a:r>
            <a:r>
              <a:rPr lang="en-US" sz="2400" dirty="0" err="1"/>
              <a:t>од</a:t>
            </a:r>
            <a:r>
              <a:rPr lang="en-US" sz="2400" dirty="0"/>
              <a:t> 30-</a:t>
            </a:r>
            <a:r>
              <a:rPr lang="en-US" sz="2400" dirty="0" err="1"/>
              <a:t>60м</a:t>
            </a:r>
            <a:r>
              <a:rPr lang="en-US" sz="2400" dirty="0"/>
              <a:t>) </a:t>
            </a:r>
            <a:r>
              <a:rPr lang="en-US" sz="2400" dirty="0" err="1"/>
              <a:t>овие</a:t>
            </a:r>
            <a:r>
              <a:rPr lang="en-US" sz="2400" dirty="0"/>
              <a:t> </a:t>
            </a:r>
            <a:r>
              <a:rPr lang="en-US" sz="2400" dirty="0" err="1"/>
              <a:t>шуми</a:t>
            </a:r>
            <a:r>
              <a:rPr lang="en-US" sz="2400" dirty="0"/>
              <a:t> </a:t>
            </a:r>
            <a:r>
              <a:rPr lang="en-US" sz="2400" dirty="0" err="1"/>
              <a:t>се</a:t>
            </a:r>
            <a:r>
              <a:rPr lang="en-US" sz="2400" dirty="0"/>
              <a:t> </a:t>
            </a:r>
            <a:r>
              <a:rPr lang="en-US" sz="2400" dirty="0" err="1"/>
              <a:t>живеалиште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многу</a:t>
            </a:r>
            <a:r>
              <a:rPr lang="en-US" sz="2400" dirty="0"/>
              <a:t> </a:t>
            </a:r>
            <a:r>
              <a:rPr lang="en-US" sz="2400" dirty="0" err="1"/>
              <a:t>видови</a:t>
            </a:r>
            <a:r>
              <a:rPr lang="en-US" sz="2400" dirty="0"/>
              <a:t> </a:t>
            </a:r>
            <a:r>
              <a:rPr lang="en-US" sz="2400" dirty="0" err="1"/>
              <a:t>диви</a:t>
            </a:r>
            <a:r>
              <a:rPr lang="en-US" sz="2400" dirty="0"/>
              <a:t> </a:t>
            </a:r>
            <a:r>
              <a:rPr lang="en-US" sz="2400" dirty="0" err="1"/>
              <a:t>животни</a:t>
            </a:r>
            <a:r>
              <a:rPr lang="en-US" sz="24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5587019" y="337868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Прашуми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07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18b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69147" cy="410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34" y="126431"/>
            <a:ext cx="4811743" cy="3608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8" y="3887673"/>
            <a:ext cx="4354975" cy="28991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3" y="4014224"/>
            <a:ext cx="4150819" cy="277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19a.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917" y="1230085"/>
            <a:ext cx="3780655" cy="546401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Rounded Rectangle 1"/>
          <p:cNvSpPr/>
          <p:nvPr/>
        </p:nvSpPr>
        <p:spPr>
          <a:xfrm>
            <a:off x="4209690" y="1230085"/>
            <a:ext cx="4917055" cy="2901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долината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реката</a:t>
            </a:r>
            <a:r>
              <a:rPr lang="en-US" sz="1714" dirty="0"/>
              <a:t> </a:t>
            </a:r>
            <a:r>
              <a:rPr lang="en-US" sz="1714" dirty="0" err="1"/>
              <a:t>Ориноко</a:t>
            </a:r>
            <a:r>
              <a:rPr lang="en-US" sz="1714" dirty="0"/>
              <a:t>,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протегаат</a:t>
            </a:r>
            <a:r>
              <a:rPr lang="en-US" sz="1714" dirty="0"/>
              <a:t> </a:t>
            </a:r>
            <a:r>
              <a:rPr lang="en-US" sz="1714" dirty="0" err="1"/>
              <a:t>области</a:t>
            </a:r>
            <a:r>
              <a:rPr lang="en-US" sz="1714" dirty="0"/>
              <a:t> </a:t>
            </a:r>
            <a:r>
              <a:rPr lang="en-US" sz="1714" dirty="0" err="1"/>
              <a:t>со</a:t>
            </a:r>
            <a:r>
              <a:rPr lang="en-US" sz="1714" dirty="0"/>
              <a:t> </a:t>
            </a:r>
            <a:r>
              <a:rPr lang="en-US" sz="1714" dirty="0" err="1"/>
              <a:t>висока</a:t>
            </a:r>
            <a:r>
              <a:rPr lang="en-US" sz="1714" dirty="0"/>
              <a:t> </a:t>
            </a:r>
            <a:r>
              <a:rPr lang="en-US" sz="1714" dirty="0" err="1"/>
              <a:t>тревна</a:t>
            </a:r>
            <a:r>
              <a:rPr lang="en-US" sz="1714" dirty="0"/>
              <a:t> </a:t>
            </a:r>
            <a:r>
              <a:rPr lang="en-US" sz="1714" dirty="0" err="1"/>
              <a:t>прекривка</a:t>
            </a:r>
            <a:r>
              <a:rPr lang="en-US" sz="1714" dirty="0"/>
              <a:t>, </a:t>
            </a:r>
            <a:r>
              <a:rPr lang="en-US" sz="1714" dirty="0" err="1"/>
              <a:t>познати</a:t>
            </a:r>
            <a:r>
              <a:rPr lang="en-US" sz="1714" dirty="0"/>
              <a:t> </a:t>
            </a:r>
            <a:r>
              <a:rPr lang="en-US" sz="1714" dirty="0" err="1"/>
              <a:t>под</a:t>
            </a:r>
            <a:r>
              <a:rPr lang="en-US" sz="1714" dirty="0"/>
              <a:t> </a:t>
            </a:r>
            <a:r>
              <a:rPr lang="en-US" sz="1714" dirty="0" err="1"/>
              <a:t>името</a:t>
            </a:r>
            <a:r>
              <a:rPr lang="en-US" sz="1714" dirty="0"/>
              <a:t> </a:t>
            </a:r>
            <a:r>
              <a:rPr lang="en-US" sz="1714" dirty="0" err="1"/>
              <a:t>љаноси</a:t>
            </a:r>
            <a:r>
              <a:rPr lang="en-US" sz="1714" dirty="0"/>
              <a:t>, а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североисточниот</a:t>
            </a:r>
            <a:r>
              <a:rPr lang="en-US" sz="1714" dirty="0"/>
              <a:t> </a:t>
            </a:r>
            <a:r>
              <a:rPr lang="en-US" sz="1714" dirty="0" err="1"/>
              <a:t>дел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Бразил</a:t>
            </a:r>
            <a:r>
              <a:rPr lang="en-US" sz="1714" dirty="0"/>
              <a:t>( </a:t>
            </a:r>
            <a:r>
              <a:rPr lang="en-US" sz="1714" dirty="0" err="1"/>
              <a:t>Бразилската</a:t>
            </a:r>
            <a:r>
              <a:rPr lang="en-US" sz="1714" dirty="0"/>
              <a:t> </a:t>
            </a:r>
            <a:r>
              <a:rPr lang="en-US" sz="1714" dirty="0" err="1"/>
              <a:t>Висорамнина</a:t>
            </a:r>
            <a:r>
              <a:rPr lang="en-US" sz="1714" dirty="0"/>
              <a:t>), </a:t>
            </a:r>
            <a:r>
              <a:rPr lang="en-US" sz="1714" dirty="0" err="1"/>
              <a:t>саваните</a:t>
            </a:r>
            <a:r>
              <a:rPr lang="en-US" sz="1714" dirty="0"/>
              <a:t> </a:t>
            </a:r>
            <a:r>
              <a:rPr lang="en-US" sz="1714" dirty="0" err="1"/>
              <a:t>добиваат</a:t>
            </a:r>
            <a:r>
              <a:rPr lang="en-US" sz="1714" dirty="0"/>
              <a:t> </a:t>
            </a:r>
            <a:r>
              <a:rPr lang="en-US" sz="1714" dirty="0" err="1"/>
              <a:t>облик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ниска</a:t>
            </a:r>
            <a:r>
              <a:rPr lang="en-US" sz="1714" dirty="0"/>
              <a:t> </a:t>
            </a:r>
            <a:r>
              <a:rPr lang="en-US" sz="1714" dirty="0" err="1"/>
              <a:t>рамна</a:t>
            </a:r>
            <a:r>
              <a:rPr lang="en-US" sz="1714" dirty="0"/>
              <a:t> </a:t>
            </a:r>
            <a:r>
              <a:rPr lang="en-US" sz="1714" dirty="0" err="1"/>
              <a:t>прекривка</a:t>
            </a:r>
            <a:r>
              <a:rPr lang="en-US" sz="1714" dirty="0"/>
              <a:t> – </a:t>
            </a:r>
            <a:r>
              <a:rPr lang="en-US" sz="1714" dirty="0" err="1"/>
              <a:t>кампоси</a:t>
            </a:r>
            <a:r>
              <a:rPr lang="en-US" sz="1714" dirty="0"/>
              <a:t>, </a:t>
            </a:r>
            <a:r>
              <a:rPr lang="en-US" sz="1714" dirty="0" err="1"/>
              <a:t>со</a:t>
            </a:r>
            <a:r>
              <a:rPr lang="en-US" sz="1714" dirty="0"/>
              <a:t> </a:t>
            </a:r>
            <a:r>
              <a:rPr lang="en-US" sz="1714" dirty="0" err="1"/>
              <a:t>доста</a:t>
            </a:r>
            <a:r>
              <a:rPr lang="en-US" sz="1714" dirty="0"/>
              <a:t> </a:t>
            </a:r>
            <a:r>
              <a:rPr lang="en-US" sz="1714" dirty="0" err="1"/>
              <a:t>листопадни</a:t>
            </a:r>
            <a:r>
              <a:rPr lang="en-US" sz="1714" dirty="0"/>
              <a:t> </a:t>
            </a:r>
            <a:r>
              <a:rPr lang="en-US" sz="1714" dirty="0" err="1"/>
              <a:t>дрвја</a:t>
            </a:r>
            <a:r>
              <a:rPr lang="en-US" sz="1714" dirty="0"/>
              <a:t>.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овие</a:t>
            </a:r>
            <a:r>
              <a:rPr lang="en-US" sz="1714" dirty="0"/>
              <a:t> </a:t>
            </a:r>
            <a:r>
              <a:rPr lang="en-US" sz="1714" dirty="0" err="1"/>
              <a:t>области</a:t>
            </a:r>
            <a:r>
              <a:rPr lang="en-US" sz="1714" dirty="0"/>
              <a:t>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одгледуваат</a:t>
            </a:r>
            <a:r>
              <a:rPr lang="en-US" sz="1714" dirty="0"/>
              <a:t> </a:t>
            </a:r>
            <a:r>
              <a:rPr lang="en-US" sz="1714" dirty="0" err="1"/>
              <a:t>кафе</a:t>
            </a:r>
            <a:r>
              <a:rPr lang="en-US" sz="1714" dirty="0"/>
              <a:t>, </a:t>
            </a:r>
            <a:r>
              <a:rPr lang="en-US" sz="1714" dirty="0" err="1"/>
              <a:t>какао</a:t>
            </a:r>
            <a:r>
              <a:rPr lang="en-US" sz="1714" dirty="0"/>
              <a:t>, </a:t>
            </a:r>
            <a:r>
              <a:rPr lang="en-US" sz="1714" dirty="0" err="1"/>
              <a:t>шеќерна</a:t>
            </a:r>
            <a:r>
              <a:rPr lang="en-US" sz="1714" dirty="0"/>
              <a:t> </a:t>
            </a:r>
            <a:r>
              <a:rPr lang="en-US" sz="1714" dirty="0" err="1"/>
              <a:t>трска</a:t>
            </a:r>
            <a:r>
              <a:rPr lang="en-US" sz="1714" dirty="0"/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7429" y="381000"/>
            <a:ext cx="6966857" cy="7372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mk-MK" sz="4191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ЉАНОСИ И КАМПОСИ</a:t>
            </a:r>
            <a:endParaRPr lang="en-US" sz="4191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1" descr="20a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18" y="4243885"/>
            <a:ext cx="3132477" cy="239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96454" y="5974232"/>
            <a:ext cx="2845651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КАМПОС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1" descr="20b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46" y="3962091"/>
            <a:ext cx="3039361" cy="202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242105" y="3226661"/>
            <a:ext cx="2585965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ЉАНОС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21a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9" y="217230"/>
            <a:ext cx="4114673" cy="308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" descr="21b.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58" y="3375044"/>
            <a:ext cx="3852840" cy="337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21c.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3828" y="1262612"/>
            <a:ext cx="4396338" cy="293216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Oval 1"/>
          <p:cNvSpPr/>
          <p:nvPr/>
        </p:nvSpPr>
        <p:spPr>
          <a:xfrm>
            <a:off x="4435399" y="266884"/>
            <a:ext cx="2848429" cy="16691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k-MK" sz="1714" dirty="0"/>
              <a:t>КУЛТУРИ КОИ СЕ ОДГЛЕДУВААТ ВО ЉАНОСИТЕ И КАМПОСИТЕ</a:t>
            </a:r>
            <a:endParaRPr lang="en-US" sz="1714" dirty="0"/>
          </a:p>
        </p:txBody>
      </p:sp>
      <p:sp>
        <p:nvSpPr>
          <p:cNvPr id="5" name="Rectangle 4"/>
          <p:cNvSpPr/>
          <p:nvPr/>
        </p:nvSpPr>
        <p:spPr>
          <a:xfrm>
            <a:off x="5859614" y="5670416"/>
            <a:ext cx="2331087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КАКАО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22762" y="2419467"/>
            <a:ext cx="1927131" cy="88376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КАФЕ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9987" y="3752894"/>
            <a:ext cx="2722700" cy="88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k-MK" sz="5143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БАМБУС</a:t>
            </a:r>
            <a:endParaRPr lang="en-US" sz="5143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22.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7" y="114128"/>
            <a:ext cx="4129012" cy="556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20473" y="244483"/>
            <a:ext cx="4040449" cy="2179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714" dirty="0"/>
              <a:t>. </a:t>
            </a:r>
            <a:r>
              <a:rPr lang="en-US" sz="1714" dirty="0" err="1"/>
              <a:t>По</a:t>
            </a:r>
            <a:r>
              <a:rPr lang="en-US" sz="1714" dirty="0"/>
              <a:t> </a:t>
            </a:r>
            <a:r>
              <a:rPr lang="en-US" sz="1714" dirty="0" err="1"/>
              <a:t>течението</a:t>
            </a:r>
            <a:r>
              <a:rPr lang="en-US" sz="1714" dirty="0"/>
              <a:t> </a:t>
            </a:r>
            <a:r>
              <a:rPr lang="en-US" sz="1714" dirty="0" err="1"/>
              <a:t>на</a:t>
            </a:r>
            <a:r>
              <a:rPr lang="en-US" sz="1714" dirty="0"/>
              <a:t> </a:t>
            </a:r>
            <a:r>
              <a:rPr lang="en-US" sz="1714" dirty="0" err="1"/>
              <a:t>реката</a:t>
            </a:r>
            <a:r>
              <a:rPr lang="en-US" sz="1714" dirty="0"/>
              <a:t> </a:t>
            </a:r>
            <a:r>
              <a:rPr lang="en-US" sz="1714" dirty="0" err="1"/>
              <a:t>Парана</a:t>
            </a:r>
            <a:r>
              <a:rPr lang="en-US" sz="1714" dirty="0"/>
              <a:t> (</a:t>
            </a:r>
            <a:r>
              <a:rPr lang="en-US" sz="1714" dirty="0" err="1"/>
              <a:t>Ла</a:t>
            </a:r>
            <a:r>
              <a:rPr lang="en-US" sz="1714" dirty="0"/>
              <a:t> </a:t>
            </a:r>
            <a:r>
              <a:rPr lang="en-US" sz="1714" dirty="0" err="1"/>
              <a:t>Платска</a:t>
            </a:r>
            <a:r>
              <a:rPr lang="en-US" sz="1714" dirty="0"/>
              <a:t> </a:t>
            </a:r>
            <a:r>
              <a:rPr lang="en-US" sz="1714" dirty="0" err="1"/>
              <a:t>Низина</a:t>
            </a:r>
            <a:r>
              <a:rPr lang="en-US" sz="1714" dirty="0"/>
              <a:t>), </a:t>
            </a:r>
            <a:r>
              <a:rPr lang="en-US" sz="1714" dirty="0" err="1"/>
              <a:t>во</a:t>
            </a:r>
            <a:r>
              <a:rPr lang="en-US" sz="1714" dirty="0"/>
              <a:t> </a:t>
            </a:r>
            <a:r>
              <a:rPr lang="en-US" sz="1714" dirty="0" err="1"/>
              <a:t>Гран</a:t>
            </a:r>
            <a:r>
              <a:rPr lang="en-US" sz="1714" dirty="0"/>
              <a:t> </a:t>
            </a:r>
            <a:r>
              <a:rPr lang="en-US" sz="1714" dirty="0" err="1"/>
              <a:t>Чако</a:t>
            </a:r>
            <a:r>
              <a:rPr lang="en-US" sz="1714" dirty="0"/>
              <a:t>,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простираат</a:t>
            </a:r>
            <a:r>
              <a:rPr lang="en-US" sz="1714" dirty="0"/>
              <a:t> </a:t>
            </a:r>
            <a:r>
              <a:rPr lang="en-US" sz="1714" dirty="0" err="1"/>
              <a:t>тревни</a:t>
            </a:r>
            <a:r>
              <a:rPr lang="en-US" sz="1714" dirty="0"/>
              <a:t> </a:t>
            </a:r>
            <a:r>
              <a:rPr lang="en-US" sz="1714" dirty="0" err="1"/>
              <a:t>области</a:t>
            </a:r>
            <a:r>
              <a:rPr lang="en-US" sz="1714" dirty="0"/>
              <a:t> –</a:t>
            </a:r>
            <a:r>
              <a:rPr lang="en-US" sz="1714" dirty="0" err="1"/>
              <a:t>суптропско-вегетациски</a:t>
            </a:r>
            <a:r>
              <a:rPr lang="en-US" sz="1714" dirty="0"/>
              <a:t> </a:t>
            </a:r>
            <a:r>
              <a:rPr lang="en-US" sz="1714" dirty="0" err="1"/>
              <a:t>карактеристики</a:t>
            </a:r>
            <a:r>
              <a:rPr lang="en-US" sz="1714" dirty="0"/>
              <a:t>, </a:t>
            </a:r>
            <a:r>
              <a:rPr lang="en-US" sz="1714" dirty="0" err="1"/>
              <a:t>каде</a:t>
            </a:r>
            <a:r>
              <a:rPr lang="en-US" sz="1714" dirty="0"/>
              <a:t> </a:t>
            </a:r>
            <a:r>
              <a:rPr lang="en-US" sz="1714" dirty="0" err="1"/>
              <a:t>се</a:t>
            </a:r>
            <a:r>
              <a:rPr lang="en-US" sz="1714" dirty="0"/>
              <a:t> </a:t>
            </a:r>
            <a:r>
              <a:rPr lang="en-US" sz="1714" dirty="0" err="1"/>
              <a:t>одгледуваат</a:t>
            </a:r>
            <a:r>
              <a:rPr lang="en-US" sz="1714" dirty="0"/>
              <a:t> </a:t>
            </a:r>
            <a:r>
              <a:rPr lang="en-US" sz="1714" dirty="0" err="1"/>
              <a:t>лимони</a:t>
            </a:r>
            <a:r>
              <a:rPr lang="en-US" sz="1714" dirty="0"/>
              <a:t>, </a:t>
            </a:r>
            <a:r>
              <a:rPr lang="en-US" sz="1714" dirty="0" err="1"/>
              <a:t>портокали</a:t>
            </a:r>
            <a:r>
              <a:rPr lang="en-US" sz="1714" dirty="0"/>
              <a:t>, </a:t>
            </a:r>
            <a:r>
              <a:rPr lang="en-US" sz="1714" dirty="0" err="1"/>
              <a:t>мандарини</a:t>
            </a:r>
            <a:r>
              <a:rPr lang="en-US" sz="1714" dirty="0"/>
              <a:t>, </a:t>
            </a:r>
            <a:r>
              <a:rPr lang="en-US" sz="1714" dirty="0" err="1"/>
              <a:t>шеќерна</a:t>
            </a:r>
            <a:r>
              <a:rPr lang="en-US" sz="1714" dirty="0"/>
              <a:t> </a:t>
            </a:r>
            <a:r>
              <a:rPr lang="en-US" sz="1714" dirty="0" err="1"/>
              <a:t>трска</a:t>
            </a:r>
            <a:r>
              <a:rPr lang="en-US" sz="1714" dirty="0"/>
              <a:t>, </a:t>
            </a:r>
            <a:r>
              <a:rPr lang="en-US" sz="1714" dirty="0" err="1"/>
              <a:t>тутун</a:t>
            </a:r>
            <a:r>
              <a:rPr lang="en-US" sz="1714" dirty="0"/>
              <a:t> и </a:t>
            </a:r>
            <a:r>
              <a:rPr lang="en-US" sz="1714" dirty="0" err="1"/>
              <a:t>тн</a:t>
            </a:r>
            <a:r>
              <a:rPr lang="en-US" sz="1714" dirty="0"/>
              <a:t>.,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786" y="286719"/>
            <a:ext cx="3487214" cy="2609314"/>
          </a:xfrm>
          <a:prstGeom prst="rect">
            <a:avLst/>
          </a:prstGeom>
        </p:spPr>
      </p:pic>
      <p:pic>
        <p:nvPicPr>
          <p:cNvPr id="5" name="Picture 1" descr="22d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22" y="3605841"/>
            <a:ext cx="3816048" cy="28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22e.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13" y="3102995"/>
            <a:ext cx="3622524" cy="271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15279" y="2486481"/>
            <a:ext cx="99849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савана  и степа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479</Words>
  <Application>Microsoft Office PowerPoint</Application>
  <PresentationFormat>Widescreen</PresentationFormat>
  <Paragraphs>54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Климатско – вегетациски типови во  Јужна Америка ( Растителен и животински свет)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Климатско – вегетациски типови во  Јужна Америка ( Растителен и животински свет)</dc:title>
  <dc:creator>Windows User</dc:creator>
  <cp:lastModifiedBy>Windows User</cp:lastModifiedBy>
  <cp:revision>5</cp:revision>
  <dcterms:created xsi:type="dcterms:W3CDTF">2020-03-19T13:25:59Z</dcterms:created>
  <dcterms:modified xsi:type="dcterms:W3CDTF">2020-03-19T14:02:30Z</dcterms:modified>
</cp:coreProperties>
</file>