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64" r:id="rId4"/>
    <p:sldId id="268" r:id="rId5"/>
    <p:sldId id="265" r:id="rId6"/>
    <p:sldId id="271" r:id="rId7"/>
    <p:sldId id="276" r:id="rId8"/>
    <p:sldId id="275" r:id="rId9"/>
    <p:sldId id="272" r:id="rId10"/>
    <p:sldId id="258" r:id="rId11"/>
    <p:sldId id="269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FD2-7AB9-46C4-AA62-789A020C22BF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9F81-2A7D-4381-9513-730C5B7973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FD2-7AB9-46C4-AA62-789A020C22BF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9F81-2A7D-4381-9513-730C5B797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FD2-7AB9-46C4-AA62-789A020C22BF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9F81-2A7D-4381-9513-730C5B797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FD2-7AB9-46C4-AA62-789A020C22BF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9F81-2A7D-4381-9513-730C5B7973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FD2-7AB9-46C4-AA62-789A020C22BF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9F81-2A7D-4381-9513-730C5B797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FD2-7AB9-46C4-AA62-789A020C22BF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9F81-2A7D-4381-9513-730C5B7973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FD2-7AB9-46C4-AA62-789A020C22BF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9F81-2A7D-4381-9513-730C5B7973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FD2-7AB9-46C4-AA62-789A020C22BF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9F81-2A7D-4381-9513-730C5B797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FD2-7AB9-46C4-AA62-789A020C22BF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9F81-2A7D-4381-9513-730C5B797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FD2-7AB9-46C4-AA62-789A020C22BF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9F81-2A7D-4381-9513-730C5B797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FD2-7AB9-46C4-AA62-789A020C22BF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9F81-2A7D-4381-9513-730C5B7973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FDDFD2-7AB9-46C4-AA62-789A020C22BF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BB9F81-2A7D-4381-9513-730C5B797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255" y="228600"/>
            <a:ext cx="478674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5410201" cy="595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3470563"/>
            <a:ext cx="5015344" cy="2708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288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Заштита на водите од загадување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2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9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489" y="533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mk-MK" dirty="0" smtClean="0">
                <a:solidFill>
                  <a:schemeClr val="bg1"/>
                </a:solidFill>
              </a:rPr>
              <a:t>Дали знаете дека имаме Светски ден на водата?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76600" y="3124200"/>
            <a:ext cx="5715000" cy="34747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На 22 Март секоја година, светот преку разни активности го одбележува Светскиот ден на водата.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564" y="-10392"/>
            <a:ext cx="331816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491" y="2656608"/>
            <a:ext cx="3325091" cy="178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492" y="4441542"/>
            <a:ext cx="3325091" cy="241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00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199" y="0"/>
            <a:ext cx="5135013" cy="4495800"/>
          </a:xfr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89704"/>
            <a:ext cx="5243512" cy="236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1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3512" y="4489704"/>
            <a:ext cx="3928197" cy="236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704109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747837"/>
            <a:ext cx="1704109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590800"/>
            <a:ext cx="2369777" cy="189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1" y="3433762"/>
            <a:ext cx="1724890" cy="105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97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00" cy="807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037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838200"/>
            <a:ext cx="8659546" cy="4800600"/>
          </a:xfrm>
        </p:spPr>
      </p:pic>
    </p:spTree>
    <p:extLst>
      <p:ext uri="{BB962C8B-B14F-4D97-AF65-F5344CB8AC3E}">
        <p14:creationId xmlns:p14="http://schemas.microsoft.com/office/powerpoint/2010/main" xmlns="" val="2086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91170" cy="6858001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43801" y="457198"/>
            <a:ext cx="2133602" cy="121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76800"/>
            <a:ext cx="121920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38999" y="2895601"/>
            <a:ext cx="2743201" cy="121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290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599"/>
            <a:ext cx="7467600" cy="318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Кои се задачите на водата во човечкиот организам?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5964" y="2133598"/>
            <a:ext cx="7502236" cy="33528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mk-MK" b="1" dirty="0" smtClean="0">
                <a:solidFill>
                  <a:schemeClr val="tx1"/>
                </a:solidFill>
              </a:rPr>
              <a:t>Р</a:t>
            </a:r>
            <a:r>
              <a:rPr lang="ru-RU" b="1" dirty="0" smtClean="0">
                <a:solidFill>
                  <a:schemeClr val="tx1"/>
                </a:solidFill>
              </a:rPr>
              <a:t>абота </a:t>
            </a:r>
            <a:r>
              <a:rPr lang="ru-RU" b="1" dirty="0">
                <a:solidFill>
                  <a:schemeClr val="tx1"/>
                </a:solidFill>
              </a:rPr>
              <a:t>на дигестивниот тракт (желудник, црева и правилно варење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Работа </a:t>
            </a:r>
            <a:r>
              <a:rPr lang="ru-RU" b="1" dirty="0">
                <a:solidFill>
                  <a:schemeClr val="tx1"/>
                </a:solidFill>
              </a:rPr>
              <a:t>на мускулите и нервниот систем, за транспорт на хранливите материи до секоја </a:t>
            </a:r>
            <a:r>
              <a:rPr lang="ru-RU" b="1" dirty="0" smtClean="0">
                <a:solidFill>
                  <a:schemeClr val="tx1"/>
                </a:solidFill>
              </a:rPr>
              <a:t>клетка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Правилна </a:t>
            </a:r>
            <a:r>
              <a:rPr lang="ru-RU" b="1" dirty="0">
                <a:solidFill>
                  <a:schemeClr val="tx1"/>
                </a:solidFill>
              </a:rPr>
              <a:t>функција на зглобовите и коскениот </a:t>
            </a:r>
            <a:r>
              <a:rPr lang="ru-RU" b="1" dirty="0" smtClean="0">
                <a:solidFill>
                  <a:schemeClr val="tx1"/>
                </a:solidFill>
              </a:rPr>
              <a:t>систем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Е</a:t>
            </a:r>
            <a:r>
              <a:rPr lang="ru-RU" b="1" dirty="0" smtClean="0">
                <a:solidFill>
                  <a:schemeClr val="tx1"/>
                </a:solidFill>
              </a:rPr>
              <a:t>лиминација </a:t>
            </a:r>
            <a:r>
              <a:rPr lang="ru-RU" b="1" dirty="0">
                <a:solidFill>
                  <a:schemeClr val="tx1"/>
                </a:solidFill>
              </a:rPr>
              <a:t>на отровите од </a:t>
            </a:r>
            <a:r>
              <a:rPr lang="ru-RU" b="1" dirty="0" smtClean="0">
                <a:solidFill>
                  <a:schemeClr val="tx1"/>
                </a:solidFill>
              </a:rPr>
              <a:t>организмот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5294566"/>
            <a:ext cx="51054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Едноставно, нема живот без вода како за човекот така и за сите живи суштества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22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8988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3855"/>
            <a:ext cx="4114799" cy="199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29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981200"/>
            <a:ext cx="41147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599" y="2286000"/>
            <a:ext cx="243840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85134"/>
            <a:ext cx="2638424" cy="221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4114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276" y="4495800"/>
            <a:ext cx="260032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56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618" y="5126183"/>
            <a:ext cx="1796328" cy="17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78035"/>
            <a:ext cx="2438400" cy="17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3736" y="-6927"/>
            <a:ext cx="2100263" cy="252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071108"/>
            <a:ext cx="2438400" cy="181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4255" y="2535382"/>
            <a:ext cx="2142691" cy="261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094068"/>
            <a:ext cx="2819399" cy="176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4713" y="2454"/>
            <a:ext cx="67786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598" y="1447800"/>
            <a:ext cx="64770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За заштита на водата се превземаат глобални мерки. Се градат </a:t>
            </a:r>
            <a:r>
              <a:rPr lang="ru-RU" dirty="0" smtClean="0"/>
              <a:t>пречистителни </a:t>
            </a:r>
            <a:r>
              <a:rPr lang="ru-RU" dirty="0"/>
              <a:t>станици, се инсталираат филтри на </a:t>
            </a:r>
            <a:r>
              <a:rPr lang="ru-RU" dirty="0" smtClean="0"/>
              <a:t>каналите, се развива посебна технологија и машини за заштита и прочистување, се воведуваат нови закони и сериозни казни за непочитување и загадување, се зголемува обуката и свеста на граѓаните преку разни проекти. Во Р. Маке</a:t>
            </a:r>
            <a:r>
              <a:rPr lang="mk-MK" dirty="0" smtClean="0"/>
              <a:t>до</a:t>
            </a:r>
            <a:r>
              <a:rPr lang="ru-RU" dirty="0" smtClean="0"/>
              <a:t>нија пречистителни станици имаме  на реката Вардар, Преспанско Езеро, Езерото Младост, Струмица,Кичево</a:t>
            </a:r>
            <a:r>
              <a:rPr lang="ru-RU" dirty="0"/>
              <a:t>, </a:t>
            </a:r>
            <a:r>
              <a:rPr lang="ru-RU" dirty="0" smtClean="0"/>
              <a:t>Гевгелија, Скопје, Прилеп и др.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64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03065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0658" y="0"/>
            <a:ext cx="411334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" y="2514600"/>
            <a:ext cx="5936674" cy="267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1" y="2590800"/>
            <a:ext cx="3235036" cy="429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89247"/>
            <a:ext cx="2819400" cy="166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89246"/>
            <a:ext cx="3124201" cy="169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35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86800" cy="2133600"/>
          </a:xfrm>
        </p:spPr>
        <p:txBody>
          <a:bodyPr/>
          <a:lstStyle/>
          <a:p>
            <a:pPr marL="0" indent="0">
              <a:buNone/>
            </a:pPr>
            <a:r>
              <a:rPr lang="mk-MK" dirty="0" smtClean="0"/>
              <a:t>Како ние да допринесеме за заштита на водите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1905000"/>
            <a:ext cx="7162800" cy="47244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Намалете ја употребата на пластика</a:t>
            </a:r>
          </a:p>
          <a:p>
            <a:r>
              <a:rPr lang="ru-RU" dirty="0" smtClean="0"/>
              <a:t> </a:t>
            </a:r>
            <a:r>
              <a:rPr lang="ru-RU" dirty="0"/>
              <a:t>Рециклирајте</a:t>
            </a:r>
          </a:p>
          <a:p>
            <a:r>
              <a:rPr lang="ru-RU" dirty="0" smtClean="0"/>
              <a:t> </a:t>
            </a:r>
            <a:r>
              <a:rPr lang="ru-RU" dirty="0"/>
              <a:t>Не истурајте масло во мијалникот</a:t>
            </a:r>
          </a:p>
          <a:p>
            <a:r>
              <a:rPr lang="ru-RU" dirty="0" smtClean="0"/>
              <a:t> Не користете јаки хемикалии </a:t>
            </a:r>
            <a:r>
              <a:rPr lang="ru-RU" dirty="0"/>
              <a:t>за чистење</a:t>
            </a:r>
          </a:p>
          <a:p>
            <a:r>
              <a:rPr lang="ru-RU" dirty="0" smtClean="0"/>
              <a:t> </a:t>
            </a:r>
            <a:r>
              <a:rPr lang="ru-RU" dirty="0"/>
              <a:t>Не фрлајте лекови</a:t>
            </a:r>
          </a:p>
          <a:p>
            <a:r>
              <a:rPr lang="ru-RU" dirty="0" smtClean="0"/>
              <a:t> </a:t>
            </a:r>
            <a:r>
              <a:rPr lang="ru-RU" dirty="0"/>
              <a:t>Не користете </a:t>
            </a:r>
            <a:r>
              <a:rPr lang="ru-RU" dirty="0" smtClean="0"/>
              <a:t>пестициди</a:t>
            </a:r>
          </a:p>
          <a:p>
            <a:r>
              <a:rPr lang="ru-RU" dirty="0" smtClean="0"/>
              <a:t> </a:t>
            </a:r>
            <a:r>
              <a:rPr lang="ru-RU" dirty="0"/>
              <a:t>Редовно одржувајте ги вашите </a:t>
            </a:r>
            <a:r>
              <a:rPr lang="ru-RU" dirty="0" smtClean="0"/>
              <a:t>автомобили</a:t>
            </a:r>
          </a:p>
          <a:p>
            <a:r>
              <a:rPr lang="ru-RU" dirty="0" smtClean="0"/>
              <a:t>Не </a:t>
            </a:r>
            <a:r>
              <a:rPr lang="ru-RU" dirty="0"/>
              <a:t>фрлајте </a:t>
            </a:r>
            <a:r>
              <a:rPr lang="ru-RU" dirty="0" smtClean="0"/>
              <a:t>ѓубре</a:t>
            </a:r>
          </a:p>
          <a:p>
            <a:r>
              <a:rPr lang="ru-RU" dirty="0" smtClean="0"/>
              <a:t> </a:t>
            </a:r>
            <a:r>
              <a:rPr lang="ru-RU" dirty="0"/>
              <a:t>Посадете растенија во близина на реките или </a:t>
            </a:r>
            <a:r>
              <a:rPr lang="ru-RU" dirty="0" smtClean="0"/>
              <a:t>езерата</a:t>
            </a:r>
          </a:p>
          <a:p>
            <a:r>
              <a:rPr lang="ru-RU" dirty="0" smtClean="0"/>
              <a:t> Спречете го </a:t>
            </a:r>
            <a:r>
              <a:rPr lang="ru-RU" dirty="0"/>
              <a:t>истекувањето на отровни хемикалии во водата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63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184</TotalTime>
  <Words>248</Words>
  <Application>Microsoft Office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Заштита на водите од загадување</vt:lpstr>
      <vt:lpstr>Slide 2</vt:lpstr>
      <vt:lpstr>Slide 3</vt:lpstr>
      <vt:lpstr>Кои се задачите на водата во човечкиот организам?</vt:lpstr>
      <vt:lpstr>Slide 5</vt:lpstr>
      <vt:lpstr>Slide 6</vt:lpstr>
      <vt:lpstr>Slide 7</vt:lpstr>
      <vt:lpstr>Slide 8</vt:lpstr>
      <vt:lpstr>Како ние да допринесеме за заштита на водите ? </vt:lpstr>
      <vt:lpstr>Дали знаете дека имаме Светски ден на водата?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Заштита на водите од загадување</dc:title>
  <dc:creator>kuzevska23</dc:creator>
  <cp:lastModifiedBy>Asus</cp:lastModifiedBy>
  <cp:revision>17</cp:revision>
  <dcterms:created xsi:type="dcterms:W3CDTF">2020-04-29T09:09:09Z</dcterms:created>
  <dcterms:modified xsi:type="dcterms:W3CDTF">2020-05-06T18:25:32Z</dcterms:modified>
</cp:coreProperties>
</file>