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3" r:id="rId3"/>
    <p:sldId id="257" r:id="rId4"/>
    <p:sldId id="259" r:id="rId5"/>
    <p:sldId id="264" r:id="rId6"/>
    <p:sldId id="266" r:id="rId7"/>
    <p:sldId id="260" r:id="rId8"/>
    <p:sldId id="265" r:id="rId9"/>
    <p:sldId id="262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B3052-15B9-47E2-87F1-11AE94711DD8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3D05-7192-4091-8191-7F26BC38C7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B3052-15B9-47E2-87F1-11AE94711DD8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3D05-7192-4091-8191-7F26BC38C7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B3052-15B9-47E2-87F1-11AE94711DD8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3D05-7192-4091-8191-7F26BC38C79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B3052-15B9-47E2-87F1-11AE94711DD8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3D05-7192-4091-8191-7F26BC38C7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B3052-15B9-47E2-87F1-11AE94711DD8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3D05-7192-4091-8191-7F26BC38C7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B3052-15B9-47E2-87F1-11AE94711DD8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3D05-7192-4091-8191-7F26BC38C7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B3052-15B9-47E2-87F1-11AE94711DD8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3D05-7192-4091-8191-7F26BC38C7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B3052-15B9-47E2-87F1-11AE94711DD8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3D05-7192-4091-8191-7F26BC38C7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B3052-15B9-47E2-87F1-11AE94711DD8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3D05-7192-4091-8191-7F26BC38C7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B3052-15B9-47E2-87F1-11AE94711DD8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3D05-7192-4091-8191-7F26BC38C7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B3052-15B9-47E2-87F1-11AE94711DD8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3D05-7192-4091-8191-7F26BC38C7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30B3052-15B9-47E2-87F1-11AE94711DD8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3D13D05-7192-4091-8191-7F26BC38C7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47800"/>
            <a:ext cx="9144000" cy="708025"/>
          </a:xfr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Заштита на воздухот од загадување 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5718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305800" cy="42973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• Заменете ги енергетски неефикасните светилки</a:t>
            </a:r>
          </a:p>
          <a:p>
            <a:pPr marL="0" indent="0">
              <a:buNone/>
            </a:pPr>
            <a:r>
              <a:rPr lang="ru-RU" dirty="0" smtClean="0"/>
              <a:t>со компактни флуоресцентни светилки.</a:t>
            </a:r>
          </a:p>
          <a:p>
            <a:pPr marL="0" indent="0">
              <a:buNone/>
            </a:pPr>
            <a:r>
              <a:rPr lang="ru-RU" dirty="0" smtClean="0"/>
              <a:t>• Исклучете ги светилките кога ја напуштате</a:t>
            </a:r>
          </a:p>
          <a:p>
            <a:pPr marL="0" indent="0">
              <a:buNone/>
            </a:pPr>
            <a:r>
              <a:rPr lang="ru-RU" dirty="0" smtClean="0"/>
              <a:t>просторијата.</a:t>
            </a:r>
          </a:p>
          <a:p>
            <a:pPr marL="0" indent="0">
              <a:buNone/>
            </a:pPr>
            <a:r>
              <a:rPr lang="ru-RU" dirty="0" smtClean="0"/>
              <a:t>• Потполно исклучете ги електронските апарати: во домот, по користењето,</a:t>
            </a:r>
          </a:p>
          <a:p>
            <a:pPr marL="0" indent="0">
              <a:buNone/>
            </a:pPr>
            <a:r>
              <a:rPr lang="ru-RU" dirty="0" smtClean="0"/>
              <a:t>исклучете го телевизорот, машината за садови,</a:t>
            </a:r>
          </a:p>
          <a:p>
            <a:pPr marL="0" indent="0">
              <a:buNone/>
            </a:pPr>
            <a:r>
              <a:rPr lang="ru-RU" dirty="0" smtClean="0"/>
              <a:t>машината за перење и останатите апарати</a:t>
            </a:r>
          </a:p>
          <a:p>
            <a:pPr marL="0" indent="0">
              <a:buNone/>
            </a:pPr>
            <a:r>
              <a:rPr lang="ru-RU" dirty="0" smtClean="0"/>
              <a:t>• Искористете ја енергијата од сонцето: кренете ги</a:t>
            </a:r>
          </a:p>
          <a:p>
            <a:pPr marL="0" indent="0">
              <a:buNone/>
            </a:pPr>
            <a:r>
              <a:rPr lang="ru-RU" dirty="0" smtClean="0"/>
              <a:t>ролетните и исклучете ги светилките.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1" y="228600"/>
            <a:ext cx="3200400" cy="198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1" y="228600"/>
            <a:ext cx="3352799" cy="198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22791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Под загадување на воздухот се подразбира внесување на нови некарактеристични физички, хемиски и биолошки материи во воздух</a:t>
            </a:r>
            <a:r>
              <a:rPr lang="mk-MK" dirty="0" smtClean="0">
                <a:solidFill>
                  <a:schemeClr val="bg1"/>
                </a:solidFill>
              </a:rPr>
              <a:t>от</a:t>
            </a:r>
            <a:r>
              <a:rPr lang="ru-RU" dirty="0" smtClean="0">
                <a:solidFill>
                  <a:schemeClr val="bg1"/>
                </a:solidFill>
              </a:rPr>
              <a:t> или промена на одамна веќе присутните концентрации на овие материи во животната средина.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524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7833" y="838200"/>
            <a:ext cx="7408333" cy="34506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mk-MK" dirty="0" smtClean="0">
                <a:solidFill>
                  <a:schemeClr val="tx1"/>
                </a:solidFill>
              </a:rPr>
              <a:t>Околу 90% од целото загадување на воздухот предизвикано е од пет основни загадувачки материи во воздухот:</a:t>
            </a:r>
          </a:p>
          <a:p>
            <a:r>
              <a:rPr lang="mk-MK" dirty="0" smtClean="0">
                <a:solidFill>
                  <a:schemeClr val="tx1"/>
                </a:solidFill>
              </a:rPr>
              <a:t>1. јаглерод моноксид (</a:t>
            </a:r>
            <a:r>
              <a:rPr lang="en-US" dirty="0" smtClean="0">
                <a:solidFill>
                  <a:schemeClr val="tx1"/>
                </a:solidFill>
              </a:rPr>
              <a:t>CO),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2. </a:t>
            </a:r>
            <a:r>
              <a:rPr lang="mk-MK" dirty="0" smtClean="0">
                <a:solidFill>
                  <a:schemeClr val="tx1"/>
                </a:solidFill>
              </a:rPr>
              <a:t>сулфур диоксид (</a:t>
            </a:r>
            <a:r>
              <a:rPr lang="en-US" dirty="0" smtClean="0">
                <a:solidFill>
                  <a:schemeClr val="tx1"/>
                </a:solidFill>
              </a:rPr>
              <a:t>SO2),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3. </a:t>
            </a:r>
            <a:r>
              <a:rPr lang="mk-MK" dirty="0" smtClean="0">
                <a:solidFill>
                  <a:schemeClr val="tx1"/>
                </a:solidFill>
              </a:rPr>
              <a:t>азотни оксиди (</a:t>
            </a:r>
            <a:r>
              <a:rPr lang="en-US" dirty="0" err="1" smtClean="0">
                <a:solidFill>
                  <a:schemeClr val="tx1"/>
                </a:solidFill>
              </a:rPr>
              <a:t>NOx</a:t>
            </a:r>
            <a:r>
              <a:rPr lang="en-US" dirty="0" smtClean="0">
                <a:solidFill>
                  <a:schemeClr val="tx1"/>
                </a:solidFill>
              </a:rPr>
              <a:t>),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4. </a:t>
            </a:r>
            <a:r>
              <a:rPr lang="mk-MK" dirty="0" smtClean="0">
                <a:solidFill>
                  <a:schemeClr val="tx1"/>
                </a:solidFill>
              </a:rPr>
              <a:t>испарливи органски соединенија (</a:t>
            </a:r>
            <a:r>
              <a:rPr lang="en-US" dirty="0" smtClean="0">
                <a:solidFill>
                  <a:schemeClr val="tx1"/>
                </a:solidFill>
              </a:rPr>
              <a:t>VOCs; </a:t>
            </a:r>
            <a:r>
              <a:rPr lang="mk-MK" dirty="0" smtClean="0">
                <a:solidFill>
                  <a:schemeClr val="tx1"/>
                </a:solidFill>
              </a:rPr>
              <a:t>најмногу јаглеводороди [</a:t>
            </a:r>
            <a:r>
              <a:rPr lang="en-US" dirty="0" smtClean="0">
                <a:solidFill>
                  <a:schemeClr val="tx1"/>
                </a:solidFill>
              </a:rPr>
              <a:t>HCS] </a:t>
            </a:r>
            <a:r>
              <a:rPr lang="mk-MK" dirty="0" smtClean="0">
                <a:solidFill>
                  <a:schemeClr val="tx1"/>
                </a:solidFill>
              </a:rPr>
              <a:t>и</a:t>
            </a:r>
          </a:p>
          <a:p>
            <a:r>
              <a:rPr lang="mk-MK" dirty="0" smtClean="0">
                <a:solidFill>
                  <a:schemeClr val="tx1"/>
                </a:solidFill>
              </a:rPr>
              <a:t>5. суспендирани честички.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4869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0683" y="0"/>
            <a:ext cx="9407083" cy="6935592"/>
          </a:xfrm>
        </p:spPr>
      </p:pic>
    </p:spTree>
    <p:extLst>
      <p:ext uri="{BB962C8B-B14F-4D97-AF65-F5344CB8AC3E}">
        <p14:creationId xmlns:p14="http://schemas.microsoft.com/office/powerpoint/2010/main" xmlns="" val="1174286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86000"/>
            <a:ext cx="8077199" cy="30480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Стационарни извори се оџаците на електричните централи, фабриките и согорувачите на отпад, како и печките и други видови на уреди кои согоруваат гориво. </a:t>
            </a:r>
            <a:endParaRPr lang="en-US" dirty="0" smtClean="0"/>
          </a:p>
          <a:p>
            <a:r>
              <a:rPr lang="ru-RU" dirty="0" smtClean="0"/>
              <a:t>Мобилни извори се моторните возила, морските превозни средства, воздухопловството итн.</a:t>
            </a:r>
          </a:p>
          <a:p>
            <a:r>
              <a:rPr lang="ru-RU" dirty="0" smtClean="0"/>
              <a:t>Хемикалии, прав и контролираните практики на согорување во земјоделството и шумарството.</a:t>
            </a:r>
          </a:p>
          <a:p>
            <a:r>
              <a:rPr lang="ru-RU" dirty="0" smtClean="0"/>
              <a:t>Испарувања од бои, спрејови за коса, аеросол спрејови и други растворувачи.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4544" y="850998"/>
            <a:ext cx="5652656" cy="825402"/>
          </a:xfrm>
        </p:spPr>
        <p:txBody>
          <a:bodyPr>
            <a:normAutofit/>
          </a:bodyPr>
          <a:lstStyle/>
          <a:p>
            <a:r>
              <a:rPr lang="mk-MK" sz="2800" dirty="0" smtClean="0"/>
              <a:t>Други загадувачи на воздухот</a:t>
            </a:r>
            <a:endParaRPr lang="en-US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4313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599" y="5276850"/>
            <a:ext cx="2438401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276850"/>
            <a:ext cx="2286000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5276850"/>
            <a:ext cx="22098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276849"/>
            <a:ext cx="2209799" cy="1581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80667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6700" y="914400"/>
            <a:ext cx="8305800" cy="365760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Депонирањето на отпад во депониите, што дава метан.</a:t>
            </a:r>
          </a:p>
          <a:p>
            <a:r>
              <a:rPr lang="ru-RU" dirty="0"/>
              <a:t>Воени реквизити, какви што се нуклеарни оружја, токсични гасови, биолошко оружје и ракети.</a:t>
            </a:r>
          </a:p>
          <a:p>
            <a:r>
              <a:rPr lang="ru-RU" dirty="0" smtClean="0"/>
              <a:t>Прашина </a:t>
            </a:r>
            <a:r>
              <a:rPr lang="ru-RU" dirty="0"/>
              <a:t>од природни извори, најчесто големи површини со малку или без вегетација.</a:t>
            </a:r>
          </a:p>
          <a:p>
            <a:r>
              <a:rPr lang="ru-RU" dirty="0"/>
              <a:t>Метан испуштен при варењето на храната кај животните, на пример, стоката.</a:t>
            </a:r>
          </a:p>
          <a:p>
            <a:r>
              <a:rPr lang="ru-RU" dirty="0"/>
              <a:t>Гасот радон при неговото радиоактивно распаѓање во земјината кора.</a:t>
            </a:r>
          </a:p>
          <a:p>
            <a:r>
              <a:rPr lang="ru-RU" dirty="0"/>
              <a:t>Чад и јаглерод моноксид од дивите пожари.</a:t>
            </a:r>
          </a:p>
          <a:p>
            <a:r>
              <a:rPr lang="ru-RU" dirty="0"/>
              <a:t>Вулкански активности кои произведуваат сулфур, хлор и партикулатна материја - пепел.</a:t>
            </a:r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800600"/>
            <a:ext cx="2209800" cy="2116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800600"/>
            <a:ext cx="22098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800601"/>
            <a:ext cx="25908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800602"/>
            <a:ext cx="2133600" cy="2057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2843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188248" y="2479965"/>
            <a:ext cx="2532688" cy="1096963"/>
          </a:xfr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Мерки за заштита на воздухот</a:t>
            </a:r>
          </a:p>
        </p:txBody>
      </p:sp>
      <p:sp>
        <p:nvSpPr>
          <p:cNvPr id="5" name="Oval 4"/>
          <p:cNvSpPr/>
          <p:nvPr/>
        </p:nvSpPr>
        <p:spPr>
          <a:xfrm>
            <a:off x="190500" y="360219"/>
            <a:ext cx="3352800" cy="2133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Л</a:t>
            </a:r>
            <a:r>
              <a:rPr lang="ru-RU" sz="1200" dirty="0" smtClean="0"/>
              <a:t>окацијата на индустриските објекти треба да биде надвор од населените места, а во просторот меѓу населените места и индустриските комплекси да има зелени заштитни појаси</a:t>
            </a:r>
            <a:endParaRPr lang="ru-RU" sz="1200" dirty="0"/>
          </a:p>
        </p:txBody>
      </p:sp>
      <p:sp>
        <p:nvSpPr>
          <p:cNvPr id="6" name="Oval 5"/>
          <p:cNvSpPr/>
          <p:nvPr/>
        </p:nvSpPr>
        <p:spPr>
          <a:xfrm>
            <a:off x="4686300" y="374074"/>
            <a:ext cx="3467100" cy="2590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 Индустриските објекти или други извори што го загадуваат воздухот треба да поседуваат соодветни филтри за пречистување на загадениот индустриски воздух и да применуваат современи технологии на производство.</a:t>
            </a:r>
            <a:endParaRPr lang="ru-RU" sz="1400" dirty="0"/>
          </a:p>
        </p:txBody>
      </p:sp>
      <p:sp>
        <p:nvSpPr>
          <p:cNvPr id="7" name="Oval 6"/>
          <p:cNvSpPr/>
          <p:nvPr/>
        </p:nvSpPr>
        <p:spPr>
          <a:xfrm>
            <a:off x="6892636" y="4641274"/>
            <a:ext cx="2286000" cy="22167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Хемиско и механичко пречистување на штетните состојки во гасовите</a:t>
            </a:r>
            <a:endParaRPr lang="ru-RU" dirty="0"/>
          </a:p>
        </p:txBody>
      </p:sp>
      <p:sp>
        <p:nvSpPr>
          <p:cNvPr id="8" name="Oval 7"/>
          <p:cNvSpPr/>
          <p:nvPr/>
        </p:nvSpPr>
        <p:spPr>
          <a:xfrm>
            <a:off x="124691" y="3532909"/>
            <a:ext cx="2362200" cy="228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Да се почитуваат правните, законските и административните прописи, норми и постапки.</a:t>
            </a:r>
            <a:endParaRPr lang="ru-RU" sz="1400" dirty="0"/>
          </a:p>
        </p:txBody>
      </p:sp>
      <p:sp>
        <p:nvSpPr>
          <p:cNvPr id="9" name="Oval 8"/>
          <p:cNvSpPr/>
          <p:nvPr/>
        </p:nvSpPr>
        <p:spPr>
          <a:xfrm>
            <a:off x="2514600" y="3657600"/>
            <a:ext cx="3905250" cy="28644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1200" dirty="0" smtClean="0"/>
              <a:t>В</a:t>
            </a:r>
            <a:r>
              <a:rPr lang="ru-RU" sz="1200" dirty="0" smtClean="0"/>
              <a:t>о поголемите градски агломерации автомобилскиот сообраќај да се замени со електричен јавен сообраќај кој не емитира штетни гасови во воздухот. Препорачливо е вградување на апарати за дополнително согорување, како катализатори, со цел намалување на штетните гасови.</a:t>
            </a:r>
            <a:endParaRPr lang="ru-RU" sz="1200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343400" y="2286000"/>
            <a:ext cx="342900" cy="2078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" idx="0"/>
          </p:cNvCxnSpPr>
          <p:nvPr/>
        </p:nvCxnSpPr>
        <p:spPr>
          <a:xfrm flipH="1" flipV="1">
            <a:off x="3124200" y="2286001"/>
            <a:ext cx="330392" cy="1939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2348346" y="3657600"/>
            <a:ext cx="623454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9" idx="1"/>
          </p:cNvCxnSpPr>
          <p:nvPr/>
        </p:nvCxnSpPr>
        <p:spPr>
          <a:xfrm flipH="1">
            <a:off x="3086511" y="3657600"/>
            <a:ext cx="37689" cy="4194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800600" y="3200400"/>
            <a:ext cx="2743200" cy="1524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88567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667000"/>
            <a:ext cx="8382000" cy="38862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 smtClean="0">
                <a:latin typeface="Adobe Gothic Std B" pitchFamily="34" charset="-128"/>
                <a:ea typeface="Adobe Gothic Std B" pitchFamily="34" charset="-128"/>
              </a:rPr>
              <a:t>Совети за намалување на емисиите </a:t>
            </a:r>
            <a:r>
              <a:rPr lang="mk-MK" sz="1800" dirty="0" smtClean="0">
                <a:latin typeface="Adobe Gothic Std B" pitchFamily="34" charset="-128"/>
                <a:ea typeface="Adobe Gothic Std B" pitchFamily="34" charset="-128"/>
              </a:rPr>
              <a:t>и заштита на воздухот </a:t>
            </a:r>
            <a:r>
              <a:rPr lang="ru-RU" sz="1800" dirty="0" smtClean="0">
                <a:latin typeface="Adobe Gothic Std B" pitchFamily="34" charset="-128"/>
                <a:ea typeface="Adobe Gothic Std B" pitchFamily="34" charset="-128"/>
              </a:rPr>
              <a:t>:</a:t>
            </a:r>
          </a:p>
          <a:p>
            <a:pPr marL="0" indent="0" algn="just">
              <a:buNone/>
            </a:pPr>
            <a:endParaRPr lang="ru-RU" sz="1800" dirty="0" smtClean="0"/>
          </a:p>
          <a:p>
            <a:pPr marL="0" indent="0" algn="just">
              <a:buNone/>
            </a:pPr>
            <a:r>
              <a:rPr lang="ru-RU" sz="1800" dirty="0" smtClean="0"/>
              <a:t>• Возете се со јавен транспорт: со овој транспорт може да се превезат повеќе лица со едно возило.Тоа помага на два начини: го намалува загадувањето на воздухот и го зголемува јавниот приход.</a:t>
            </a:r>
          </a:p>
          <a:p>
            <a:pPr marL="0" indent="0" algn="just">
              <a:buNone/>
            </a:pPr>
            <a:r>
              <a:rPr lang="ru-RU" sz="1800" dirty="0" smtClean="0"/>
              <a:t>• Пешачете или користете велосипед: во просек,</a:t>
            </a:r>
          </a:p>
          <a:p>
            <a:pPr marL="0" indent="0" algn="just">
              <a:buNone/>
            </a:pPr>
            <a:r>
              <a:rPr lang="ru-RU" sz="1800" dirty="0" smtClean="0"/>
              <a:t>едно од три патувања со автомобил се за дестинации до 2 km. Заменувајќи го возењето на автомобил со пешачење или користење на велосипед, не само што го намалува сообраќајот, туку ги намалува и емисиите.</a:t>
            </a:r>
          </a:p>
          <a:p>
            <a:pPr marL="0" indent="0" algn="just">
              <a:buNone/>
            </a:pPr>
            <a:r>
              <a:rPr lang="ru-RU" sz="1800" dirty="0" smtClean="0"/>
              <a:t>• Заедничко возење во еден автомобил: возењето заедно во еден автомобил ќе го намали бројот на возила кои се користат, намалувајќи го загадувањето</a:t>
            </a:r>
          </a:p>
          <a:p>
            <a:pPr marL="0" indent="0" algn="just">
              <a:buNone/>
            </a:pPr>
            <a:r>
              <a:rPr lang="ru-RU" sz="1800" dirty="0" smtClean="0"/>
              <a:t>на воздухот заради намалената потрошувачка на фосилни горива.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3115733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6393" y="228601"/>
            <a:ext cx="2743200" cy="2133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4333" y="256309"/>
            <a:ext cx="3019183" cy="2105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05234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514600"/>
            <a:ext cx="8229600" cy="41148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• Одржување на возилото: доколку треба да користите автомобил, одржувајте го во добра состојба, со периодични проверки: со тоа ќе се</a:t>
            </a:r>
          </a:p>
          <a:p>
            <a:pPr marL="0" indent="0">
              <a:buNone/>
            </a:pPr>
            <a:r>
              <a:rPr lang="ru-RU" dirty="0"/>
              <a:t>намали и потрошувачката на гориво. </a:t>
            </a:r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Почнете да возите веднаш: доколку го </a:t>
            </a:r>
            <a:r>
              <a:rPr lang="ru-RU" dirty="0" smtClean="0"/>
              <a:t>оставите возилото </a:t>
            </a:r>
            <a:r>
              <a:rPr lang="ru-RU" dirty="0"/>
              <a:t>да загрее додека е паркирано, може </a:t>
            </a:r>
            <a:r>
              <a:rPr lang="ru-RU" dirty="0" smtClean="0"/>
              <a:t>да потрошите </a:t>
            </a:r>
            <a:r>
              <a:rPr lang="ru-RU" dirty="0"/>
              <a:t>и до 50 % повеќе гориво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Патувајте полесни и отстранете ги сите</a:t>
            </a:r>
          </a:p>
          <a:p>
            <a:pPr marL="0" indent="0">
              <a:buNone/>
            </a:pPr>
            <a:r>
              <a:rPr lang="ru-RU" dirty="0"/>
              <a:t>непотребни работи кои може да </a:t>
            </a:r>
            <a:r>
              <a:rPr lang="ru-RU" dirty="0" smtClean="0"/>
              <a:t>претставуваат дополнителен </a:t>
            </a:r>
            <a:r>
              <a:rPr lang="ru-RU" dirty="0"/>
              <a:t>товар за возилото.</a:t>
            </a:r>
          </a:p>
          <a:p>
            <a:pPr marL="0" indent="0">
              <a:buNone/>
            </a:pPr>
            <a:r>
              <a:rPr lang="ru-RU" dirty="0"/>
              <a:t>• Доколку купувате автомобил, проверете </a:t>
            </a:r>
            <a:r>
              <a:rPr lang="ru-RU" dirty="0" smtClean="0"/>
              <a:t>ја неговата </a:t>
            </a:r>
            <a:r>
              <a:rPr lang="ru-RU" dirty="0"/>
              <a:t>потрошувачка на гориво. Со </a:t>
            </a:r>
            <a:r>
              <a:rPr lang="ru-RU" dirty="0" smtClean="0"/>
              <a:t>еколошки автомобил </a:t>
            </a:r>
            <a:r>
              <a:rPr lang="ru-RU" dirty="0"/>
              <a:t>може да потрошите помалку гориво и </a:t>
            </a:r>
            <a:r>
              <a:rPr lang="ru-RU" dirty="0" smtClean="0"/>
              <a:t>да произведете </a:t>
            </a:r>
            <a:r>
              <a:rPr lang="ru-RU" dirty="0"/>
              <a:t>помалку издувни </a:t>
            </a:r>
            <a:r>
              <a:rPr lang="ru-RU" dirty="0" smtClean="0"/>
              <a:t>гасови.</a:t>
            </a:r>
          </a:p>
          <a:p>
            <a:pPr marL="0" indent="0">
              <a:buNone/>
            </a:pPr>
            <a:r>
              <a:rPr lang="ru-RU" dirty="0"/>
              <a:t>• </a:t>
            </a:r>
            <a:r>
              <a:rPr lang="ru-RU" dirty="0" smtClean="0"/>
              <a:t>Рециклирајте</a:t>
            </a:r>
          </a:p>
          <a:p>
            <a:pPr marL="0" indent="0">
              <a:buNone/>
            </a:pPr>
            <a:endParaRPr lang="ru-RU" dirty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99" y="228600"/>
            <a:ext cx="287311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01713" y="228601"/>
            <a:ext cx="2924215" cy="190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5928" y="214746"/>
            <a:ext cx="2889472" cy="1995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849710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255</TotalTime>
  <Words>669</Words>
  <Application>Microsoft Office PowerPoint</Application>
  <PresentationFormat>On-screen Show (4:3)</PresentationFormat>
  <Paragraphs>49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Waveform</vt:lpstr>
      <vt:lpstr>Заштита на воздухот од загадување </vt:lpstr>
      <vt:lpstr>Slide 2</vt:lpstr>
      <vt:lpstr>Slide 3</vt:lpstr>
      <vt:lpstr>Slide 4</vt:lpstr>
      <vt:lpstr>Други загадувачи на воздухот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Заштита на воздухот од загадување</dc:title>
  <dc:creator>kuzevska23</dc:creator>
  <cp:lastModifiedBy>Asus</cp:lastModifiedBy>
  <cp:revision>11</cp:revision>
  <dcterms:created xsi:type="dcterms:W3CDTF">2020-04-28T14:16:09Z</dcterms:created>
  <dcterms:modified xsi:type="dcterms:W3CDTF">2020-05-06T18:24:02Z</dcterms:modified>
</cp:coreProperties>
</file>